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0752" r:id="rId2"/>
    <p:sldId id="256" r:id="rId3"/>
    <p:sldId id="10753" r:id="rId4"/>
    <p:sldId id="263" r:id="rId5"/>
    <p:sldId id="257" r:id="rId6"/>
    <p:sldId id="10754" r:id="rId7"/>
    <p:sldId id="266" r:id="rId8"/>
    <p:sldId id="258" r:id="rId9"/>
    <p:sldId id="259" r:id="rId10"/>
    <p:sldId id="281" r:id="rId11"/>
    <p:sldId id="275" r:id="rId12"/>
    <p:sldId id="276" r:id="rId13"/>
    <p:sldId id="277" r:id="rId14"/>
    <p:sldId id="268" r:id="rId15"/>
    <p:sldId id="269" r:id="rId16"/>
    <p:sldId id="278" r:id="rId17"/>
    <p:sldId id="267" r:id="rId18"/>
    <p:sldId id="270" r:id="rId19"/>
    <p:sldId id="264" r:id="rId20"/>
    <p:sldId id="271" r:id="rId21"/>
    <p:sldId id="279" r:id="rId22"/>
    <p:sldId id="280" r:id="rId23"/>
    <p:sldId id="265" r:id="rId24"/>
    <p:sldId id="260" r:id="rId25"/>
    <p:sldId id="272" r:id="rId26"/>
    <p:sldId id="273" r:id="rId27"/>
    <p:sldId id="274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07" autoAdjust="0"/>
    <p:restoredTop sz="94660"/>
  </p:normalViewPr>
  <p:slideViewPr>
    <p:cSldViewPr snapToGrid="0">
      <p:cViewPr varScale="1">
        <p:scale>
          <a:sx n="99" d="100"/>
          <a:sy n="99" d="100"/>
        </p:scale>
        <p:origin x="38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23FB-BBB4-85E2-E8EC-9BBE5872D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8405B-24AB-2FB3-EBBF-3E9653CAF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2B08-DF16-8BFA-975F-291C9BB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6F0C4-8FC5-39D0-ADEF-4A49D129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5C57-86E4-CBA2-3761-B69AA4D4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85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9ABC-D5CE-8DD9-1419-EADAAF8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85CD5-2428-B068-2AC4-A156E7657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8688-2C60-A704-82D2-A870030A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93E5-DE55-89B6-5BE0-40EB575E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8E991-6399-B6D3-F109-341F9E03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06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6AB0-1EF4-FA86-3BA3-1D0EE1F0A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B76F9-930B-41C3-1E12-223E8DC84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BAC1-3576-8B96-C562-73F02FD6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75EC-3515-E254-AB96-3C37D3E1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5C79-D8F4-850D-A2DF-8E8A104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17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9445A-A014-4223-90E2-3D3353E0CE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20593743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E6F0-A674-CB48-3A97-4579BED8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1E14-4224-4673-E0B9-A0FE3A972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BFA15-52E4-BBC9-376D-622E976F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BC4F-7D72-79D7-CE0F-9786599E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B8CB-1E04-4474-D46E-A9AD6763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7ACA-3F4B-A061-086C-27C63226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C0F0-ACB5-41F3-EB14-1FF6000F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BC18D-B76B-0BD6-8C26-A9DFBC2A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EABF-A565-A5AB-4549-46362C68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14801-FB8B-9BD3-470E-B138F857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34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1BA2-7876-A10A-48C3-4F3F2405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F2A2-AEFA-8D0D-6671-A7A0BA3E9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B0E4B-0588-E9CC-AE08-920DD30C0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25B4D-C663-EFDD-161F-4A8CD4C5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2F492-B2B4-2134-AF6F-BAE4825F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497B6-A0D7-3E38-8DA1-78CB4CE9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05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BE5C-4451-60F0-18DE-67C34B3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20537-C464-BEB4-5FEF-FAD8CB5B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57F63-BEB9-DDAA-1F23-F9EDAEC4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DA725-7615-7AEC-DF58-8E4795267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EDC52-B0D0-ADA0-4623-04AE134D6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7B73-C61E-3778-EB95-21AF35ED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49770-903A-0313-48D2-DFD35995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2B633-C875-6A51-F823-0FDEB874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4906-1859-1B89-667C-FC73BE0F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82930-31E9-906C-9AA7-894CDD58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C2962-7D86-FF99-FDA1-A81DE1A5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5A739-831C-BB9D-FB7D-25CE68FE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2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A216B-5FD7-2991-7F6F-CB63331F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874FA-8E9D-BA1E-3088-94D6254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618B-233D-FB73-EC54-CFB4D262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8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4FDB-C887-80AE-9794-5F678FD1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496E-DAC0-6407-6D80-65748074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46375-50D7-15F0-F348-B5AE3A87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F10-1BBB-CE7A-6A78-6EAA12BE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EDA4C-01CC-299D-31DB-0730867F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841FC-0F7E-6AED-E56F-7762EFCC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0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4336-3980-9A4F-1839-7A0E1F4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06E61-75C1-2CAB-9107-BBBE50198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7B0B1-CAB2-3E7C-8B68-1A27F8F28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ED364-C1DD-5559-CFCB-A48031BE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C9786-0545-813C-F63C-34C43916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257B5-BC61-1D1E-59A9-3DFFD3CF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17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027B4-B374-9CCB-AC95-CFABC376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767E-4411-F946-583D-8D53AACA6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B3B67-ED3A-21BD-23C4-D78922729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11DA2-D935-408A-BC49-B9EC9627ED98}" type="datetimeFigureOut">
              <a:rPr lang="de-DE" smtClean="0"/>
              <a:t>10.01.2023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7BCBF-472D-2F92-924E-DF046D5FD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A5EC3-73F5-E682-8125-61181A0F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36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de-de/azure/developer/terraform/authenticate-to-azure?source=recommendations&amp;tabs=bash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mp"/><Relationship Id="rId3" Type="http://schemas.openxmlformats.org/officeDocument/2006/relationships/image" Target="../media/image9.tmp"/><Relationship Id="rId7" Type="http://schemas.openxmlformats.org/officeDocument/2006/relationships/image" Target="../media/image12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mp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15DDB-17DA-FAD1-F6BC-0587ECEB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477"/>
            <a:ext cx="5738745" cy="5239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E2C98-491B-3D81-2672-F439977F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Willkommen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02C04-E622-8C0E-AD77-2E714F09F313}"/>
              </a:ext>
            </a:extLst>
          </p:cNvPr>
          <p:cNvSpPr txBox="1"/>
          <p:nvPr/>
        </p:nvSpPr>
        <p:spPr>
          <a:xfrm>
            <a:off x="7286324" y="1761423"/>
            <a:ext cx="3878981" cy="31208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connect</a:t>
            </a:r>
            <a:br>
              <a:rPr lang="de-DE" sz="4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share</a:t>
            </a:r>
            <a:br>
              <a:rPr lang="de-DE" sz="4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8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br>
              <a:rPr lang="de-DE" sz="6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endParaRPr lang="de-DE" sz="6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8D626-81BE-E25D-67A8-5B51BED4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87" y="1664109"/>
            <a:ext cx="6609083" cy="3840993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7BBD15D-6B82-C08B-9310-FE540038D188}"/>
              </a:ext>
            </a:extLst>
          </p:cNvPr>
          <p:cNvCxnSpPr/>
          <p:nvPr/>
        </p:nvCxnSpPr>
        <p:spPr>
          <a:xfrm>
            <a:off x="9961123" y="4464993"/>
            <a:ext cx="1595337" cy="0"/>
          </a:xfrm>
          <a:prstGeom prst="line">
            <a:avLst/>
          </a:prstGeom>
          <a:ln w="79375">
            <a:solidFill>
              <a:srgbClr val="92D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901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CCD0308-3F36-F247-61CD-5C7A6412B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1" y="0"/>
            <a:ext cx="11874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71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E0DEE-958C-338B-EEC8-96F07DAE9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small Demo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6CE96-79C9-26A0-D658-21C2C3B8B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11" y="1304372"/>
            <a:ext cx="7203232" cy="5547132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E8519E8-F903-7395-BB19-C35FEF96C0AF}"/>
              </a:ext>
            </a:extLst>
          </p:cNvPr>
          <p:cNvSpPr/>
          <p:nvPr/>
        </p:nvSpPr>
        <p:spPr>
          <a:xfrm>
            <a:off x="3041780" y="3984171"/>
            <a:ext cx="951722" cy="3265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84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C0463-7E0D-2F8E-BB6F-216F5205C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71"/>
            <a:ext cx="12192000" cy="68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3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C08C4C-5840-42A8-8353-A19771C19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47"/>
            <a:ext cx="12192000" cy="64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9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C7D9F-C90C-4945-B8CE-03D052793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023"/>
            <a:ext cx="12192000" cy="573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76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8239E-77B4-9DDA-8466-B9380491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1998"/>
            <a:ext cx="12192000" cy="45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5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05EBF-0241-D840-5037-DB1195E4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53" y="0"/>
            <a:ext cx="10218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5C90-BEB5-1160-4015-35360808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Terraform  ..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1547B-6B13-D882-4A48-E4D60B30B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„installation“  / source</a:t>
            </a:r>
          </a:p>
          <a:p>
            <a:r>
              <a:rPr lang="de-DE" dirty="0"/>
              <a:t>VS Code  Extensions</a:t>
            </a:r>
          </a:p>
          <a:p>
            <a:r>
              <a:rPr lang="de-DE" dirty="0"/>
              <a:t>„Authentication“ – file  &gt;&gt;  PS command</a:t>
            </a:r>
          </a:p>
          <a:p>
            <a:r>
              <a:rPr lang="de-DE" dirty="0"/>
              <a:t>Sprachsyntax</a:t>
            </a:r>
          </a:p>
          <a:p>
            <a:r>
              <a:rPr lang="de-DE" dirty="0"/>
              <a:t>Anwendung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197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69C57-AE7E-851C-1CB4-2C4CC0DDB0C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37" y="139960"/>
            <a:ext cx="10375726" cy="6405375"/>
          </a:xfr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AA50F1F-161C-5535-6589-C3758604F9BC}"/>
              </a:ext>
            </a:extLst>
          </p:cNvPr>
          <p:cNvSpPr/>
          <p:nvPr/>
        </p:nvSpPr>
        <p:spPr>
          <a:xfrm>
            <a:off x="8854752" y="5971592"/>
            <a:ext cx="942391" cy="298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5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176581-17A6-877B-EA26-5F001574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23912"/>
            <a:ext cx="108966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1C35-CF1B-8D22-524A-04C6410E3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rmAutofit fontScale="90000"/>
          </a:bodyPr>
          <a:lstStyle/>
          <a:p>
            <a:br>
              <a:rPr lang="de-DE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Trilogie zum SQL Server 2022 </a:t>
            </a:r>
            <a:b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Teil 1</a:t>
            </a:r>
            <a:b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7E3BA-63A7-1384-4E6A-A2B68633A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34EC-0B4C-D092-AE52-CA2215A4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„Authentication“ –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9AFE9-8696-CA2D-85FB-5B2951BEA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az account list –query</a:t>
            </a:r>
          </a:p>
          <a:p>
            <a:r>
              <a:rPr lang="en-US" dirty="0" err="1"/>
              <a:t>az</a:t>
            </a:r>
            <a:r>
              <a:rPr lang="en-US" dirty="0"/>
              <a:t> account set --subscription "3f8d3f4a-….“</a:t>
            </a:r>
          </a:p>
          <a:p>
            <a:r>
              <a:rPr lang="de-DE" sz="1200" dirty="0">
                <a:hlinkClick r:id="rId2"/>
              </a:rPr>
              <a:t>https://learn.microsoft.com/de-de/azure/developer/terraform/authenticate-to-azure?source=recommendations&amp;tabs=bash</a:t>
            </a:r>
            <a:endParaRPr lang="en-US" sz="1200" dirty="0"/>
          </a:p>
          <a:p>
            <a:r>
              <a:rPr lang="de-DE" dirty="0"/>
              <a:t>az ad sp create-for-rbac </a:t>
            </a:r>
            <a:br>
              <a:rPr lang="de-DE" dirty="0"/>
            </a:br>
            <a:r>
              <a:rPr lang="de-DE" dirty="0"/>
              <a:t>--name spn_IaC_Terraform </a:t>
            </a:r>
            <a:br>
              <a:rPr lang="de-DE" dirty="0"/>
            </a:br>
            <a:r>
              <a:rPr lang="de-DE" dirty="0"/>
              <a:t>--role Contributor </a:t>
            </a:r>
            <a:br>
              <a:rPr lang="de-DE" dirty="0"/>
            </a:br>
            <a:r>
              <a:rPr lang="de-DE" dirty="0"/>
              <a:t>--scopes /subscriptions/3f8d3f4a-....</a:t>
            </a:r>
          </a:p>
          <a:p>
            <a:endParaRPr lang="de-DE" dirty="0"/>
          </a:p>
          <a:p>
            <a:r>
              <a:rPr lang="de-DE" dirty="0"/>
              <a:t>Result:</a:t>
            </a:r>
            <a:br>
              <a:rPr lang="de-DE" dirty="0"/>
            </a:br>
            <a:br>
              <a:rPr lang="de-DE" dirty="0"/>
            </a:br>
            <a:r>
              <a:rPr lang="de-DE" dirty="0"/>
              <a:t>"appId": "a804e161-....",</a:t>
            </a:r>
            <a:br>
              <a:rPr lang="de-DE" dirty="0"/>
            </a:br>
            <a:r>
              <a:rPr lang="de-DE" dirty="0"/>
              <a:t>"displayName": "spn_IaC_Terraform",</a:t>
            </a:r>
            <a:br>
              <a:rPr lang="de-DE" dirty="0"/>
            </a:br>
            <a:r>
              <a:rPr lang="de-DE" dirty="0"/>
              <a:t>"password": "sPj8Q~7l-L___geheim",</a:t>
            </a:r>
            <a:br>
              <a:rPr lang="de-DE" dirty="0"/>
            </a:br>
            <a:r>
              <a:rPr lang="de-DE" dirty="0"/>
              <a:t>"tenant": "19aeadbd-...."</a:t>
            </a:r>
          </a:p>
        </p:txBody>
      </p:sp>
    </p:spTree>
    <p:extLst>
      <p:ext uri="{BB962C8B-B14F-4D97-AF65-F5344CB8AC3E}">
        <p14:creationId xmlns:p14="http://schemas.microsoft.com/office/powerpoint/2010/main" val="2191255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9BCD3-9475-1462-7DBE-4C085EBE6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917"/>
            <a:ext cx="12192000" cy="495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F984C-5013-C729-063D-36D144854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87"/>
            <a:ext cx="12192000" cy="68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42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A308B9-7F9F-C51D-8597-4A09744A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7" y="0"/>
            <a:ext cx="1050482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FD774A-2582-1F48-D388-54A66D0E9C4D}"/>
              </a:ext>
            </a:extLst>
          </p:cNvPr>
          <p:cNvSpPr/>
          <p:nvPr/>
        </p:nvSpPr>
        <p:spPr>
          <a:xfrm>
            <a:off x="933061" y="1045029"/>
            <a:ext cx="2603241" cy="475861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389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EE2F9-6B8D-A364-C7E2-29909F5FF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67" t="13438" r="15728" b="29448"/>
          <a:stretch/>
        </p:blipFill>
        <p:spPr bwMode="auto">
          <a:xfrm>
            <a:off x="1552575" y="864552"/>
            <a:ext cx="9086850" cy="51288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373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C85C7-D051-E64C-8384-7CDD1FAE5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980733"/>
            <a:ext cx="913575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64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A8F1BD-FD26-96CF-0012-835EACE97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50" y="293053"/>
            <a:ext cx="9607893" cy="64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3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6464-88C4-657D-3E82-389CA100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Konfuzius ...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85656-4A92-FAEE-E3BB-2E7646F7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Mensch hat dreierlei Wege, klug zu Handeln: </a:t>
            </a:r>
          </a:p>
          <a:p>
            <a:endParaRPr lang="de-DE" dirty="0"/>
          </a:p>
          <a:p>
            <a:r>
              <a:rPr lang="de-DE" dirty="0"/>
              <a:t>erstens durch Nachdenken, das ist das Edelste</a:t>
            </a:r>
          </a:p>
          <a:p>
            <a:r>
              <a:rPr lang="de-DE" dirty="0"/>
              <a:t>zweitens durch Erfahrung, das ist das Bitterste</a:t>
            </a:r>
          </a:p>
          <a:p>
            <a:r>
              <a:rPr lang="de-DE" dirty="0"/>
              <a:t>und drittens durch Nachahmen, das ist das Leichteste</a:t>
            </a:r>
          </a:p>
        </p:txBody>
      </p:sp>
    </p:spTree>
    <p:extLst>
      <p:ext uri="{BB962C8B-B14F-4D97-AF65-F5344CB8AC3E}">
        <p14:creationId xmlns:p14="http://schemas.microsoft.com/office/powerpoint/2010/main" val="303708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672A4-36FC-492F-BB58-C0F1C49C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2" y="1362745"/>
            <a:ext cx="4206377" cy="4467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D1150-96AC-458F-8838-07262DDC35C1}"/>
              </a:ext>
            </a:extLst>
          </p:cNvPr>
          <p:cNvSpPr txBox="1"/>
          <p:nvPr/>
        </p:nvSpPr>
        <p:spPr>
          <a:xfrm>
            <a:off x="820273" y="5993595"/>
            <a:ext cx="5840874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82" dirty="0"/>
              <a:t>https://www.linkedin.com/in/alexander-karl-44561012a/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7B4F-1D7B-4F94-9E29-874EE1AA3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12" y="4096333"/>
            <a:ext cx="1050738" cy="1050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A443E-276B-4FB5-8E05-9DE704444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7" y="4096331"/>
            <a:ext cx="1050738" cy="105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748E38-F851-4D66-AC7F-1C201916A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515" y="4096331"/>
            <a:ext cx="1050738" cy="1050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12803-0842-4269-961A-E83071BD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779" y="4096333"/>
            <a:ext cx="1050738" cy="10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146B68A-1358-F938-CA69-53F2C2437C11}"/>
              </a:ext>
            </a:extLst>
          </p:cNvPr>
          <p:cNvSpPr/>
          <p:nvPr/>
        </p:nvSpPr>
        <p:spPr>
          <a:xfrm>
            <a:off x="2876100" y="2332139"/>
            <a:ext cx="6585141" cy="188326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BA3D2-2BD5-AA4E-0ABC-11483387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4"/>
          <a:stretch/>
        </p:blipFill>
        <p:spPr>
          <a:xfrm>
            <a:off x="2876100" y="2332139"/>
            <a:ext cx="6439799" cy="183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36EF3-348F-1753-A958-7D41B998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90" y="1098101"/>
            <a:ext cx="5173138" cy="1539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7136C-970B-A7C6-07F2-60BB8B22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2" t="7376" r="853" b="16094"/>
          <a:stretch/>
        </p:blipFill>
        <p:spPr>
          <a:xfrm>
            <a:off x="3858936" y="5142451"/>
            <a:ext cx="2040134" cy="343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2E8EAB-3C10-51D6-6F52-FFCF892DE7A9}"/>
              </a:ext>
            </a:extLst>
          </p:cNvPr>
          <p:cNvSpPr/>
          <p:nvPr/>
        </p:nvSpPr>
        <p:spPr>
          <a:xfrm>
            <a:off x="3545629" y="4917233"/>
            <a:ext cx="2537927" cy="8426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4EEEEA-34B5-890D-9478-9F8ED7BB6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63" y="5058472"/>
            <a:ext cx="2387006" cy="5676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DCFC9F-C22F-EC42-765F-CDF534B5B985}"/>
              </a:ext>
            </a:extLst>
          </p:cNvPr>
          <p:cNvSpPr/>
          <p:nvPr/>
        </p:nvSpPr>
        <p:spPr>
          <a:xfrm>
            <a:off x="6469221" y="4893092"/>
            <a:ext cx="2537927" cy="8426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8241D-B597-70F8-6F74-89310EBFB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96" y="2921899"/>
            <a:ext cx="986401" cy="12470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3CCE57-974C-46CF-ECEE-F5B845E317F1}"/>
              </a:ext>
            </a:extLst>
          </p:cNvPr>
          <p:cNvSpPr/>
          <p:nvPr/>
        </p:nvSpPr>
        <p:spPr>
          <a:xfrm>
            <a:off x="10282335" y="2817844"/>
            <a:ext cx="1377820" cy="161886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FF7F16-3345-84B4-97F3-87466982E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" y="3119166"/>
            <a:ext cx="1478338" cy="8715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8DCE2B-D86B-5BB9-757D-2055A1F819BE}"/>
              </a:ext>
            </a:extLst>
          </p:cNvPr>
          <p:cNvSpPr/>
          <p:nvPr/>
        </p:nvSpPr>
        <p:spPr>
          <a:xfrm>
            <a:off x="531845" y="3007667"/>
            <a:ext cx="1744824" cy="12470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9A7B7-38D2-ECEF-371E-14C1B46AC208}"/>
              </a:ext>
            </a:extLst>
          </p:cNvPr>
          <p:cNvSpPr txBox="1"/>
          <p:nvPr/>
        </p:nvSpPr>
        <p:spPr>
          <a:xfrm>
            <a:off x="4114801" y="4256953"/>
            <a:ext cx="3956180" cy="37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Disks:  Data / tempdb / backup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94341-0D2F-2C50-E683-7664E1849F11}"/>
              </a:ext>
            </a:extLst>
          </p:cNvPr>
          <p:cNvSpPr/>
          <p:nvPr/>
        </p:nvSpPr>
        <p:spPr>
          <a:xfrm>
            <a:off x="2908659" y="2614045"/>
            <a:ext cx="6439799" cy="16407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41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07BD15-9A82-46C5-7565-E54AAA267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7" y="317716"/>
            <a:ext cx="12129461" cy="62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2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DA840B-2486-ECC3-1177-F134D3F34B3D}"/>
              </a:ext>
            </a:extLst>
          </p:cNvPr>
          <p:cNvSpPr txBox="1"/>
          <p:nvPr/>
        </p:nvSpPr>
        <p:spPr>
          <a:xfrm>
            <a:off x="3169403" y="2332494"/>
            <a:ext cx="5114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1. Demo</a:t>
            </a:r>
          </a:p>
        </p:txBody>
      </p:sp>
    </p:spTree>
    <p:extLst>
      <p:ext uri="{BB962C8B-B14F-4D97-AF65-F5344CB8AC3E}">
        <p14:creationId xmlns:p14="http://schemas.microsoft.com/office/powerpoint/2010/main" val="63160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521C8C-2AB8-E616-65C4-4240A0A90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35" y="1233181"/>
            <a:ext cx="988833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8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D87B10-2C18-6DDB-6C0E-1ED9E166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075" y="757237"/>
            <a:ext cx="48958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5E86AD-7688-DAF9-5310-E0ECB631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066800"/>
            <a:ext cx="92392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02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Breitbild</PresentationFormat>
  <Paragraphs>28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Open Sans</vt:lpstr>
      <vt:lpstr>Times New Roman</vt:lpstr>
      <vt:lpstr>Office Theme</vt:lpstr>
      <vt:lpstr>          Willkommen</vt:lpstr>
      <vt:lpstr> Trilogie zum SQL Server 2022   Teil 1 </vt:lpstr>
      <vt:lpstr>about 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small Demo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Terraform  .. getting started</vt:lpstr>
      <vt:lpstr>PowerPoint-Präsentation</vt:lpstr>
      <vt:lpstr>PowerPoint-Präsentation</vt:lpstr>
      <vt:lpstr>„Authentication“ – file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Konfuzius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Karl</dc:creator>
  <cp:lastModifiedBy>Karl Alexander</cp:lastModifiedBy>
  <cp:revision>9</cp:revision>
  <dcterms:created xsi:type="dcterms:W3CDTF">2022-12-31T19:11:40Z</dcterms:created>
  <dcterms:modified xsi:type="dcterms:W3CDTF">2023-01-11T07:37:17Z</dcterms:modified>
</cp:coreProperties>
</file>